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99" autoAdjust="0"/>
    <p:restoredTop sz="94590" autoAdjust="0"/>
  </p:normalViewPr>
  <p:slideViewPr>
    <p:cSldViewPr snapToGrid="0" snapToObjects="1">
      <p:cViewPr varScale="1">
        <p:scale>
          <a:sx n="98" d="100"/>
          <a:sy n="98" d="100"/>
        </p:scale>
        <p:origin x="-21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1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9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7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6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DF54F-73D6-0D47-8F79-0FBECE17AC6C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2990-A6D6-2848-B975-78A4423CB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3007" y="633242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0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1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3008" y="6306878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6441" y="6332794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6221" y="6409073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1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8990" y="6131687"/>
            <a:ext cx="2437913" cy="350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maharjan</dc:creator>
  <cp:lastModifiedBy>sunil maharjan</cp:lastModifiedBy>
  <cp:revision>2</cp:revision>
  <dcterms:created xsi:type="dcterms:W3CDTF">2019-12-23T13:40:06Z</dcterms:created>
  <dcterms:modified xsi:type="dcterms:W3CDTF">2019-12-23T13:50:09Z</dcterms:modified>
</cp:coreProperties>
</file>